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41" r:id="rId1"/>
  </p:sldMasterIdLst>
  <p:notesMasterIdLst>
    <p:notesMasterId r:id="rId10"/>
  </p:notesMasterIdLst>
  <p:sldIdLst>
    <p:sldId id="256" r:id="rId2"/>
    <p:sldId id="257" r:id="rId3"/>
    <p:sldId id="4446" r:id="rId4"/>
    <p:sldId id="4447" r:id="rId5"/>
    <p:sldId id="4448" r:id="rId6"/>
    <p:sldId id="264" r:id="rId7"/>
    <p:sldId id="265" r:id="rId8"/>
    <p:sldId id="510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 autoAdjust="0"/>
    <p:restoredTop sz="92923" autoAdjust="0"/>
  </p:normalViewPr>
  <p:slideViewPr>
    <p:cSldViewPr>
      <p:cViewPr>
        <p:scale>
          <a:sx n="76" d="100"/>
          <a:sy n="76" d="100"/>
        </p:scale>
        <p:origin x="-9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1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7952F9-AE52-48CF-A9AD-D4218A5891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6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111A0DC-6D86-024E-A031-B906CE3A26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E138A47-03CB-634D-B793-3C963A7AAD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4F45A08-FA5B-1545-B09B-F6B2BDFCC6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60B38-F36A-0F4F-AFE8-7DFEC7BBF9A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7897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049F049-EAA5-1C4B-BA11-43542A182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E1DF489-2328-274D-8BC2-F558979B5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9702DAB-166A-674D-B0FD-30BA537E15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9C6B5-922B-324A-823F-56837A407BB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2723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66C9408-5303-A94E-86DA-98BAD9017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27B659D-49F0-494A-884F-0BDACA5C1C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7444273-30BC-E24E-ACF9-D028536B7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0BF17-D5F9-D746-BCB1-50C4F2EEEDA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741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74531D3-4FB9-5840-82AD-F88B17C324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9FA57E7-4287-4048-8AFD-486C05FF5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70E8700-4D36-684D-BD23-7CCE4734C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17AB-3A54-7A40-9530-177974698AB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5416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76F3B6F-4F65-FD45-A15B-0F8CF98C0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5E9D937-E038-184F-9B13-5529B648A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0B61551-0170-8145-BEF0-A6766D3D40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BE131-ED07-7D4B-B635-209401EA544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07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8C94F00-734A-6042-A6A1-D5D5B60B4D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0436FB6-9106-0E46-8D7F-32BFB0FD1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28537F-B83F-7F48-B7BA-1D1198AFC0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9FA9-8515-414B-BD77-FC98DE664A4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9414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5C2584B-AACA-4E4A-A94D-389D206B86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DDFC2C5D-95DD-9443-8100-3C5C3E974C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6059DB0-162A-7F4B-B731-E24543E414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C96CC-19D7-C94A-9357-1A0E83624BC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5094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4CCD184D-7C42-4E4B-A4C0-F4DA18FEF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AFDBA16-CC84-5E49-BE21-BDE3A2AD0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5BF9C3A-A7B4-0544-B305-57A47FAB9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B602-ED1F-FB46-9ADD-7FC15804CA2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1845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3CEEC8B-76E9-A246-AD97-09E20EBC0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FFD0501-5A69-0842-9555-A9E0FF148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B3AB427-B910-8D49-B500-0A9273FC6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709E8-D60E-884C-9599-5B8AA8CFC4D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6657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D9A571D-0466-374C-85FE-314A338D1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E1B295F-6D07-094C-9DFA-25ED8E4DAC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E30B4A7-2AE6-2247-BC9D-FBEFD3B830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D4FC-D88C-8A43-8716-9E932BECF7A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8728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EDE9601-7C5D-924F-9826-41314A8A6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274C9E8-E143-F74A-B092-F4E87B8FF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61BA873-AD50-EE4C-83A9-1D066FFBB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2CE8-4314-DE40-A3C2-BE809970275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3698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8029DBFC-5F3A-6341-B953-48DB40A9E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DF64641E-ED26-304E-BF90-58BF5DF5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59281DC-8D06-FC4B-99D0-78CF0B13CD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ABCDB29-BC0E-6345-A5D3-7484CCA485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CC09A06-5E23-F841-BA11-5C1940E0BE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8636997-81D2-CE42-B68F-EC420883CD7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6428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42" r:id="rId1"/>
    <p:sldLayoutId id="2147486643" r:id="rId2"/>
    <p:sldLayoutId id="2147486644" r:id="rId3"/>
    <p:sldLayoutId id="2147486645" r:id="rId4"/>
    <p:sldLayoutId id="2147486646" r:id="rId5"/>
    <p:sldLayoutId id="2147486647" r:id="rId6"/>
    <p:sldLayoutId id="2147486648" r:id="rId7"/>
    <p:sldLayoutId id="2147486649" r:id="rId8"/>
    <p:sldLayoutId id="2147486650" r:id="rId9"/>
    <p:sldLayoutId id="2147486651" r:id="rId10"/>
    <p:sldLayoutId id="2147486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>
            <a:extLst>
              <a:ext uri="{FF2B5EF4-FFF2-40B4-BE49-F238E27FC236}">
                <a16:creationId xmlns:a16="http://schemas.microsoft.com/office/drawing/2014/main" xmlns="" id="{D261DD64-EF5C-394F-BBEC-6D6CD9AD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1989138"/>
            <a:ext cx="82089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你使我感动到流泪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Lord, Your love, has moved me to tears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又使我心甜到发笑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Yet so sweet it made me smile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想着你 暖流涌上心头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The thought of You warms my heart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再次心醉你神圣荣耀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+mn-ea"/>
                <a:cs typeface="Arial" panose="020B0604020202020204" pitchFamily="34" charset="0"/>
              </a:rPr>
              <a:t>In Your glory I’m undone once more </a:t>
            </a:r>
          </a:p>
        </p:txBody>
      </p:sp>
      <p:sp>
        <p:nvSpPr>
          <p:cNvPr id="23555" name="TextBox 7">
            <a:extLst>
              <a:ext uri="{FF2B5EF4-FFF2-40B4-BE49-F238E27FC236}">
                <a16:creationId xmlns:a16="http://schemas.microsoft.com/office/drawing/2014/main" xmlns="" id="{A6CA9DD2-C667-2748-9C74-A3FA23CA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88913"/>
            <a:ext cx="5434012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 Rounded MT Bold" panose="020F0704030504030204" pitchFamily="34" charset="77"/>
                <a:ea typeface="宋体" panose="02010600030101010101" pitchFamily="2" charset="-122"/>
                <a:cs typeface="Arial" panose="020B0604020202020204" pitchFamily="34" charset="0"/>
              </a:rPr>
              <a:t>花尽一生来爱你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 Rounded MT Bold" panose="020F0704030504030204" pitchFamily="34" charset="77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Loving You with all my life</a:t>
            </a: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">
            <a:extLst>
              <a:ext uri="{FF2B5EF4-FFF2-40B4-BE49-F238E27FC236}">
                <a16:creationId xmlns:a16="http://schemas.microsoft.com/office/drawing/2014/main" xmlns="" id="{3388BBE8-D209-0E4C-B21E-B61C54E99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765175"/>
            <a:ext cx="8334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这一生不再追求别的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In this life I care for nothing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但以认识你为至宝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Knowing God would be my prize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让这爱在我灵魂燃烧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Let this love burn brightly in my soul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得着你 也被你得着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+mn-ea"/>
                <a:cs typeface="Arial" panose="020B0604020202020204" pitchFamily="34" charset="0"/>
              </a:rPr>
              <a:t>I’ll be Yours and You would be mine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5">
            <a:extLst>
              <a:ext uri="{FF2B5EF4-FFF2-40B4-BE49-F238E27FC236}">
                <a16:creationId xmlns:a16="http://schemas.microsoft.com/office/drawing/2014/main" xmlns="" id="{EC9AF190-601C-254B-B7B0-1AEDB1985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692150"/>
            <a:ext cx="7831137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花尽一生来爱你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Loving You with all my life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花尽一生来爱你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Loving You with all my life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愿我一生不知别的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In this life I care for nothing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但知基督并他钉十架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But my Lord Christ Jesus crucified </a:t>
            </a: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xmlns="" id="{810508F9-741C-D34C-AD3A-A83788313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24075" y="333375"/>
            <a:ext cx="9237663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我愿花尽一生来爱你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36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I will love You with my whole life</a:t>
            </a:r>
            <a:endParaRPr lang="zh-CN" altLang="en-US" sz="36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endParaRPr lang="en-US" altLang="en-US" sz="4000">
              <a:solidFill>
                <a:srgbClr val="26267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4">
            <a:extLst>
              <a:ext uri="{FF2B5EF4-FFF2-40B4-BE49-F238E27FC236}">
                <a16:creationId xmlns:a16="http://schemas.microsoft.com/office/drawing/2014/main" xmlns="" id="{9CE20C67-7B5F-CE49-B217-03A5431A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908050"/>
            <a:ext cx="820896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你使我感动到流泪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Lord, Your love, has moved me to tears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又使我心甜到发笑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Yet so sweet it made me smile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想着你 暖流涌上心头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The thought of You warms my heart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再次心醉你神圣荣耀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+mn-ea"/>
                <a:cs typeface="Arial" panose="020B0604020202020204" pitchFamily="34" charset="0"/>
              </a:rPr>
              <a:t>In Your glory I’m undone once more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6">
            <a:extLst>
              <a:ext uri="{FF2B5EF4-FFF2-40B4-BE49-F238E27FC236}">
                <a16:creationId xmlns:a16="http://schemas.microsoft.com/office/drawing/2014/main" xmlns="" id="{964417A6-9C9D-094C-AE33-FFF59D3F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765175"/>
            <a:ext cx="8334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这一生不再追求别的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In this life I care for nothing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但以认识你为至宝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Knowing God would be my prize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让这爱在我灵魂燃烧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Let this love burn brightly in my soul 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得着你 也被你得着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+mn-ea"/>
                <a:cs typeface="Arial" panose="020B0604020202020204" pitchFamily="34" charset="0"/>
              </a:rPr>
              <a:t>I’ll be Yours and You would be mine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">
            <a:extLst>
              <a:ext uri="{FF2B5EF4-FFF2-40B4-BE49-F238E27FC236}">
                <a16:creationId xmlns:a16="http://schemas.microsoft.com/office/drawing/2014/main" xmlns="" id="{8E645614-1756-0043-9E73-4522A8F75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692150"/>
            <a:ext cx="7831137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花尽一生来爱你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Loving You with all my life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花尽一生来爱你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Loving You with all my life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愿我一生不知别的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In this life I care for nothing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但知基督并他钉十架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Brush Script MT" panose="03060802040406070304" pitchFamily="66" charset="-122"/>
                <a:ea typeface="宋体" panose="02010600030101010101" pitchFamily="2" charset="-122"/>
                <a:cs typeface="Arial" panose="020B0604020202020204" pitchFamily="34" charset="0"/>
              </a:rPr>
              <a:t>But my Lord Christ Jesus crucified </a:t>
            </a: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-122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xmlns="" id="{99827086-F221-7343-A2D5-EAC2158FBA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24075" y="333375"/>
            <a:ext cx="9237663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我愿花尽一生来爱你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36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I will love You with my whole life</a:t>
            </a:r>
            <a:endParaRPr lang="zh-CN" altLang="en-US" sz="36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宋体" panose="02010600030101010101" pitchFamily="2" charset="-122"/>
              </a:rPr>
              <a:t>花尽一生来爱你</a:t>
            </a:r>
            <a:endParaRPr lang="en-US" altLang="zh-CN" sz="4000" b="1">
              <a:solidFill>
                <a:srgbClr val="262673"/>
              </a:solidFill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4000">
                <a:solidFill>
                  <a:srgbClr val="262673"/>
                </a:solidFill>
                <a:latin typeface="Brush Script MT" panose="03060802040406070304" pitchFamily="66" charset="-122"/>
                <a:ea typeface="宋体" panose="02010600030101010101" pitchFamily="2" charset="-122"/>
              </a:rPr>
              <a:t>Loving You with all my life</a:t>
            </a:r>
            <a:endParaRPr lang="zh-CN" altLang="en-US" sz="4000">
              <a:solidFill>
                <a:srgbClr val="262673"/>
              </a:solidFill>
              <a:latin typeface="Brush Script MT" panose="03060802040406070304" pitchFamily="66" charset="-122"/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endParaRPr lang="en-US" altLang="en-US" sz="4000">
              <a:solidFill>
                <a:srgbClr val="262673"/>
              </a:solidFill>
            </a:endParaRPr>
          </a:p>
        </p:txBody>
      </p:sp>
      <p:pic>
        <p:nvPicPr>
          <p:cNvPr id="3" name="Graphic 2" descr="Heart">
            <a:extLst>
              <a:ext uri="{FF2B5EF4-FFF2-40B4-BE49-F238E27FC236}">
                <a16:creationId xmlns:a16="http://schemas.microsoft.com/office/drawing/2014/main" xmlns="" id="{AD46F1CA-FBC4-D340-B6B8-64EAEDC1B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0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498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499</cp:revision>
  <dcterms:created xsi:type="dcterms:W3CDTF">2012-02-03T13:37:34Z</dcterms:created>
  <dcterms:modified xsi:type="dcterms:W3CDTF">2021-08-14T03:20:29Z</dcterms:modified>
</cp:coreProperties>
</file>